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1813" cy="151193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926" y="-77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39000" cy="4802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spc="-1">
                <a:latin typeface="Times New Roman"/>
              </a:rPr>
              <a:t>Fai clic per modificare il formato delle note</a:t>
            </a:r>
            <a:endParaRPr/>
          </a:p>
        </p:txBody>
      </p:sp>
      <p:sp>
        <p:nvSpPr>
          <p:cNvPr id="48" name="PlaceHolder 8"/>
          <p:cNvSpPr>
            <a:spLocks noGrp="1"/>
          </p:cNvSpPr>
          <p:nvPr>
            <p:ph type="hdr"/>
          </p:nvPr>
        </p:nvSpPr>
        <p:spPr>
          <a:xfrm>
            <a:off x="0" y="0"/>
            <a:ext cx="3271680" cy="525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49" name="PlaceHolder 9"/>
          <p:cNvSpPr>
            <a:spLocks noGrp="1"/>
          </p:cNvSpPr>
          <p:nvPr>
            <p:ph type="dt"/>
          </p:nvPr>
        </p:nvSpPr>
        <p:spPr>
          <a:xfrm>
            <a:off x="4277880" y="0"/>
            <a:ext cx="3272040" cy="525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0" name="PlaceHolder 10"/>
          <p:cNvSpPr>
            <a:spLocks noGrp="1"/>
          </p:cNvSpPr>
          <p:nvPr>
            <p:ph type="ftr"/>
          </p:nvPr>
        </p:nvSpPr>
        <p:spPr>
          <a:xfrm>
            <a:off x="0" y="10156680"/>
            <a:ext cx="3271680" cy="5256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spc="-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1" name="PlaceHolder 11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2040" cy="52560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CB38808-9430-4F8B-939F-F94B7434BA18}" type="slidenum">
              <a:rPr lang="it-IT" sz="14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93000"/>
                </a:lnSpc>
              </a:pPr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4804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4278240" y="10156680"/>
            <a:ext cx="3272040" cy="525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59D08CDD-179C-4261-B5D4-DA51EB3DA53F}" type="slidenum">
              <a:rPr lang="it-IT" sz="14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93000"/>
                </a:lnSpc>
              </a:pPr>
              <a:t>1</a:t>
            </a:fld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961236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-556164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pic>
        <p:nvPicPr>
          <p:cNvPr id="39" name="Immagine 38"/>
          <p:cNvPicPr/>
          <p:nvPr/>
        </p:nvPicPr>
        <p:blipFill>
          <a:blip r:embed="rId2" cstate="print"/>
          <a:stretch/>
        </p:blipFill>
        <p:spPr>
          <a:xfrm>
            <a:off x="-10487880" y="1179720"/>
            <a:ext cx="9612360" cy="7669080"/>
          </a:xfrm>
          <a:prstGeom prst="rect">
            <a:avLst/>
          </a:prstGeom>
          <a:ln>
            <a:noFill/>
          </a:ln>
        </p:spPr>
      </p:pic>
      <p:pic>
        <p:nvPicPr>
          <p:cNvPr id="40" name="Immagine 39"/>
          <p:cNvPicPr/>
          <p:nvPr/>
        </p:nvPicPr>
        <p:blipFill>
          <a:blip r:embed="rId2" cstate="print"/>
          <a:stretch/>
        </p:blipFill>
        <p:spPr>
          <a:xfrm>
            <a:off x="-10487880" y="1179720"/>
            <a:ext cx="9612360" cy="766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1761560" y="144000"/>
            <a:ext cx="9612360" cy="1165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-556164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961236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761560" y="144000"/>
            <a:ext cx="9612360" cy="251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88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pPr marL="342720" indent="-342720"/>
            <a:r>
              <a:rPr lang="it-IT" sz="6400" spc="-1">
                <a:latin typeface="Arial"/>
              </a:rPr>
              <a:t>Fai clic per modificare il formato del testo della struttura</a:t>
            </a:r>
            <a:endParaRPr/>
          </a:p>
          <a:p>
            <a:pPr marL="742680" lvl="1" indent="-285480"/>
            <a:r>
              <a:rPr lang="it-IT" sz="5600" spc="-1">
                <a:latin typeface="Arial"/>
              </a:rPr>
              <a:t>Secondo livello struttura</a:t>
            </a:r>
            <a:endParaRPr/>
          </a:p>
          <a:p>
            <a:pPr marL="1143000" lvl="2" indent="-228600">
              <a:buFont typeface="Times New Roman"/>
              <a:buChar char="•"/>
            </a:pPr>
            <a:r>
              <a:rPr lang="it-IT" sz="4800" spc="-1">
                <a:latin typeface="Arial"/>
              </a:rPr>
              <a:t>Terzo livello struttura</a:t>
            </a:r>
            <a:endParaRPr/>
          </a:p>
          <a:p>
            <a:pPr marL="1600200" lvl="3" indent="-228600">
              <a:buFont typeface="Times New Roman"/>
              <a:buChar char="–"/>
            </a:pPr>
            <a:r>
              <a:rPr lang="it-IT" sz="4000" spc="-1">
                <a:latin typeface="Arial"/>
              </a:rPr>
              <a:t>Quarto livello struttura</a:t>
            </a:r>
            <a:endParaRPr/>
          </a:p>
          <a:p>
            <a:pPr marL="2057400" lvl="4" indent="-228600">
              <a:buFont typeface="Times New Roman"/>
              <a:buChar char="»"/>
            </a:pPr>
            <a:r>
              <a:rPr lang="it-IT" sz="4000" spc="-1">
                <a:latin typeface="Arial"/>
              </a:rPr>
              <a:t>Quinto livello struttura</a:t>
            </a:r>
            <a:endParaRPr/>
          </a:p>
          <a:p>
            <a:pPr marL="2057400" lvl="5" indent="-228600">
              <a:buFont typeface="Times New Roman"/>
              <a:buChar char="»"/>
            </a:pPr>
            <a:r>
              <a:rPr lang="it-IT" sz="4000" spc="-1">
                <a:latin typeface="Arial"/>
              </a:rPr>
              <a:t>Sesto livello struttura</a:t>
            </a:r>
            <a:endParaRPr/>
          </a:p>
          <a:p>
            <a:pPr marL="2057400" lvl="6" indent="-228600">
              <a:buFont typeface="Times New Roman"/>
              <a:buChar char="»"/>
            </a:pPr>
            <a:r>
              <a:rPr lang="it-IT" sz="4000" spc="-1">
                <a:latin typeface="Arial"/>
              </a:rPr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1761920" y="14255280"/>
            <a:ext cx="2481120" cy="1033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800" spc="-1">
                <a:latin typeface="Arial"/>
              </a:rPr>
              <a:t> 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4882760" y="14255280"/>
            <a:ext cx="3379680" cy="1033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800" spc="-1">
                <a:latin typeface="Arial"/>
              </a:rPr>
              <a:t> 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8892440" y="14255280"/>
            <a:ext cx="2481480" cy="1033560"/>
          </a:xfrm>
          <a:prstGeom prst="rect">
            <a:avLst/>
          </a:prstGeom>
        </p:spPr>
        <p:txBody>
          <a:bodyPr lIns="0" tIns="0" rIns="0" bIns="0"/>
          <a:lstStyle/>
          <a:p>
            <a:fld id="{232189F0-BBB6-4E56-B8F0-4375AD8915D0}" type="slidenum">
              <a:rPr lang="it-IT" sz="1800" spc="-1">
                <a:latin typeface="Arial"/>
              </a:rPr>
              <a:pPr/>
              <a:t>‹N›</a:t>
            </a:fld>
            <a:endParaRPr/>
          </a:p>
        </p:txBody>
      </p:sp>
      <p:pic>
        <p:nvPicPr>
          <p:cNvPr id="5" name="Picture 7" descr="../../../materiale/Testate_Footer/UNI_A3/municipio1/png/testata01_A3.png"/>
          <p:cNvPicPr/>
          <p:nvPr/>
        </p:nvPicPr>
        <p:blipFill>
          <a:blip cstate="print"/>
          <a:stretch/>
        </p:blipFill>
        <p:spPr>
          <a:xfrm>
            <a:off x="708120" y="606600"/>
            <a:ext cx="9275760" cy="1265040"/>
          </a:xfrm>
          <a:prstGeom prst="rect">
            <a:avLst/>
          </a:prstGeom>
          <a:ln>
            <a:noFill/>
          </a:ln>
        </p:spPr>
      </p:pic>
      <p:pic>
        <p:nvPicPr>
          <p:cNvPr id="6" name="Picture 8" descr="../../../materiale/Testate_Footer/UNI_A3/municipio1/png/footer01_A3.png"/>
          <p:cNvPicPr/>
          <p:nvPr/>
        </p:nvPicPr>
        <p:blipFill>
          <a:blip cstate="print"/>
          <a:stretch/>
        </p:blipFill>
        <p:spPr>
          <a:xfrm>
            <a:off x="0" y="14131800"/>
            <a:ext cx="10690200" cy="10098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mmunicipio1.aldia.it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png"/><Relationship Id="rId5" Type="http://schemas.openxmlformats.org/officeDocument/2006/relationships/image" Target="../media/image4.emf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1676520" y="7796160"/>
            <a:ext cx="7272360" cy="6192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it-IT" sz="4800" spc="-1" dirty="0">
                <a:solidFill>
                  <a:srgbClr val="000000"/>
                </a:solidFill>
                <a:latin typeface="Archer"/>
              </a:rPr>
              <a:t>AREA CONTENUTO</a:t>
            </a:r>
            <a:endParaRPr dirty="0"/>
          </a:p>
        </p:txBody>
      </p:sp>
      <p:pic>
        <p:nvPicPr>
          <p:cNvPr id="54" name="Picture 18" descr="\\gs.fs.comune.milano.local\Archivio progetti Comunicazione 2017\in corso\Municipi\rivisitazione municipi\media\IdentitaVisivaMunicipidaInviare\IdentitaVisivaMunicipio1\ModelliDocumentiMunicipio1\UNIA3\UNIA3Components\jpg\footer01_A3-01.jpg"/>
          <p:cNvPicPr/>
          <p:nvPr/>
        </p:nvPicPr>
        <p:blipFill>
          <a:blip r:embed="rId3" cstate="print"/>
          <a:stretch/>
        </p:blipFill>
        <p:spPr>
          <a:xfrm>
            <a:off x="0" y="14108040"/>
            <a:ext cx="10691640" cy="1011240"/>
          </a:xfrm>
          <a:prstGeom prst="rect">
            <a:avLst/>
          </a:prstGeom>
          <a:ln>
            <a:noFill/>
          </a:ln>
        </p:spPr>
      </p:pic>
      <p:pic>
        <p:nvPicPr>
          <p:cNvPr id="55" name="Picture 19" descr="\\gs.fs.comune.milano.local\Archivio progetti Comunicazione 2017\in corso\Municipi\rivisitazione municipi\media\IdentitaVisivaMunicipidaInviare\IdentitaVisivaMunicipio1\ModelliDocumentiMunicipio1\UNIA3\UNIA3Components\jpg\testata01_A3-01.jpg"/>
          <p:cNvPicPr/>
          <p:nvPr/>
        </p:nvPicPr>
        <p:blipFill>
          <a:blip r:embed="rId4" cstate="print"/>
          <a:stretch/>
        </p:blipFill>
        <p:spPr>
          <a:xfrm>
            <a:off x="93600" y="254160"/>
            <a:ext cx="10504440" cy="1890720"/>
          </a:xfrm>
          <a:prstGeom prst="rect">
            <a:avLst/>
          </a:prstGeom>
          <a:ln>
            <a:noFill/>
          </a:ln>
        </p:spPr>
      </p:pic>
      <p:pic>
        <p:nvPicPr>
          <p:cNvPr id="56" name="Immagine 55"/>
          <p:cNvPicPr/>
          <p:nvPr/>
        </p:nvPicPr>
        <p:blipFill>
          <a:blip r:embed="rId5" cstate="print"/>
          <a:stretch/>
        </p:blipFill>
        <p:spPr>
          <a:xfrm>
            <a:off x="11615262" y="2568160"/>
            <a:ext cx="7213320" cy="1425240"/>
          </a:xfrm>
          <a:prstGeom prst="rect">
            <a:avLst/>
          </a:prstGeom>
          <a:ln>
            <a:noFill/>
          </a:ln>
        </p:spPr>
      </p:pic>
      <p:pic>
        <p:nvPicPr>
          <p:cNvPr id="58" name="Immagine 57"/>
          <p:cNvPicPr/>
          <p:nvPr/>
        </p:nvPicPr>
        <p:blipFill>
          <a:blip r:embed="rId6" cstate="print"/>
          <a:stretch/>
        </p:blipFill>
        <p:spPr>
          <a:xfrm>
            <a:off x="449362" y="12528227"/>
            <a:ext cx="9793088" cy="786004"/>
          </a:xfrm>
          <a:prstGeom prst="rect">
            <a:avLst/>
          </a:prstGeom>
          <a:ln>
            <a:noFill/>
          </a:ln>
        </p:spPr>
      </p:pic>
      <p:pic>
        <p:nvPicPr>
          <p:cNvPr id="8" name="Immagine 7" descr="logo Aldia orizzonta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9722" y="13176299"/>
            <a:ext cx="2304256" cy="70696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21370" y="12456219"/>
            <a:ext cx="96490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  <a:latin typeface="Khmer UI" pitchFamily="34" charset="0"/>
                <a:cs typeface="Khmer UI" pitchFamily="34" charset="0"/>
              </a:rPr>
              <a:t> IL CORSO E’ GRATUITO. </a:t>
            </a:r>
            <a:r>
              <a:rPr lang="it-IT" sz="2000" b="1" dirty="0" err="1" smtClean="0">
                <a:solidFill>
                  <a:srgbClr val="0070C0"/>
                </a:solidFill>
                <a:latin typeface="Khmer UI" pitchFamily="34" charset="0"/>
                <a:cs typeface="Khmer UI" pitchFamily="34" charset="0"/>
              </a:rPr>
              <a:t>Cam</a:t>
            </a:r>
            <a:r>
              <a:rPr lang="it-IT" sz="2000" b="1" dirty="0" smtClean="0">
                <a:solidFill>
                  <a:srgbClr val="0070C0"/>
                </a:solidFill>
                <a:latin typeface="Khmer UI" pitchFamily="34" charset="0"/>
                <a:cs typeface="Khmer UI" pitchFamily="34" charset="0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latin typeface="Khmer UI" pitchFamily="34" charset="0"/>
                <a:cs typeface="Khmer UI" pitchFamily="34" charset="0"/>
              </a:rPr>
              <a:t>Scaldasole</a:t>
            </a:r>
            <a:r>
              <a:rPr lang="it-IT" sz="2000" b="1" dirty="0" smtClean="0">
                <a:solidFill>
                  <a:srgbClr val="0070C0"/>
                </a:solidFill>
                <a:latin typeface="Khmer UI" pitchFamily="34" charset="0"/>
                <a:cs typeface="Khmer UI" pitchFamily="34" charset="0"/>
              </a:rPr>
              <a:t>, Via </a:t>
            </a:r>
            <a:r>
              <a:rPr lang="it-IT" sz="2000" b="1" dirty="0" err="1" smtClean="0">
                <a:solidFill>
                  <a:srgbClr val="0070C0"/>
                </a:solidFill>
                <a:latin typeface="Khmer UI" pitchFamily="34" charset="0"/>
                <a:cs typeface="Khmer UI" pitchFamily="34" charset="0"/>
              </a:rPr>
              <a:t>Scaldasole</a:t>
            </a:r>
            <a:r>
              <a:rPr lang="it-IT" sz="2000" b="1" dirty="0" smtClean="0">
                <a:solidFill>
                  <a:srgbClr val="0070C0"/>
                </a:solidFill>
                <a:latin typeface="Khmer UI" pitchFamily="34" charset="0"/>
                <a:cs typeface="Khmer UI" pitchFamily="34" charset="0"/>
              </a:rPr>
              <a:t> 3/a Milano</a:t>
            </a:r>
          </a:p>
          <a:p>
            <a:pPr algn="ctr"/>
            <a:r>
              <a:rPr lang="it-IT" b="1" spc="-5" dirty="0" smtClean="0">
                <a:solidFill>
                  <a:srgbClr val="0070C0"/>
                </a:solidFill>
                <a:latin typeface="Khmer UI" pitchFamily="34" charset="0"/>
                <a:cs typeface="Khmer UI" pitchFamily="34" charset="0"/>
              </a:rPr>
              <a:t>Per informazioni:</a:t>
            </a:r>
            <a:r>
              <a:rPr lang="it-IT" b="1" spc="-5" dirty="0" smtClean="0">
                <a:solidFill>
                  <a:srgbClr val="0070C0"/>
                </a:solidFill>
                <a:latin typeface="Tahoma"/>
                <a:cs typeface="Tahoma"/>
              </a:rPr>
              <a:t>   </a:t>
            </a:r>
            <a:r>
              <a:rPr lang="it-IT" b="1" spc="-5" dirty="0" smtClean="0">
                <a:solidFill>
                  <a:srgbClr val="0070C0"/>
                </a:solidFill>
                <a:latin typeface="Tahoma"/>
                <a:cs typeface="Tahoma"/>
              </a:rPr>
              <a:t>      02</a:t>
            </a:r>
            <a:r>
              <a:rPr lang="it-IT" b="1" spc="-90" dirty="0" smtClean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it-IT" b="1" spc="-5" dirty="0" smtClean="0">
                <a:solidFill>
                  <a:srgbClr val="0070C0"/>
                </a:solidFill>
                <a:latin typeface="Tahoma"/>
                <a:cs typeface="Tahoma"/>
              </a:rPr>
              <a:t>88455324</a:t>
            </a:r>
          </a:p>
          <a:p>
            <a:r>
              <a:rPr lang="it-IT" b="1" spc="-5" dirty="0" smtClean="0">
                <a:solidFill>
                  <a:srgbClr val="7030A0"/>
                </a:solidFill>
                <a:uFill>
                  <a:solidFill>
                    <a:srgbClr val="0000FF"/>
                  </a:solidFill>
                </a:uFill>
                <a:latin typeface="Khmer UI" pitchFamily="34" charset="0"/>
                <a:cs typeface="Khmer UI" pitchFamily="34" charset="0"/>
              </a:rPr>
              <a:t>     </a:t>
            </a:r>
            <a:r>
              <a:rPr lang="it-IT" b="1" spc="-5" dirty="0" err="1" smtClean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Khmer UI" pitchFamily="34" charset="0"/>
                <a:cs typeface="Khmer UI" pitchFamily="34" charset="0"/>
              </a:rPr>
              <a:t>Cam</a:t>
            </a:r>
            <a:r>
              <a:rPr lang="it-IT" b="1" spc="-5" dirty="0" smtClean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Khmer UI" pitchFamily="34" charset="0"/>
                <a:cs typeface="Khmer UI" pitchFamily="34" charset="0"/>
              </a:rPr>
              <a:t> Municipio uno                                                      </a:t>
            </a:r>
            <a:r>
              <a:rPr lang="it-IT" b="1" u="heavy" spc="-5" dirty="0" smtClean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8"/>
              </a:rPr>
              <a:t>www.cammunicipio1.aldia.i</a:t>
            </a:r>
            <a:r>
              <a:rPr lang="it-IT" b="1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8"/>
              </a:rPr>
              <a:t>t</a:t>
            </a:r>
            <a:endParaRPr lang="it-IT" b="1" spc="-5" dirty="0" smtClean="0">
              <a:solidFill>
                <a:srgbClr val="0070C0"/>
              </a:solidFill>
              <a:latin typeface="Tahoma"/>
              <a:cs typeface="Tahoma"/>
            </a:endParaRPr>
          </a:p>
          <a:p>
            <a:pPr algn="ctr"/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2" name="Immagine 11" descr="simbolo f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362" y="13032283"/>
            <a:ext cx="443880" cy="443880"/>
          </a:xfrm>
          <a:prstGeom prst="rect">
            <a:avLst/>
          </a:prstGeom>
        </p:spPr>
      </p:pic>
      <p:pic>
        <p:nvPicPr>
          <p:cNvPr id="11" name="Immagine 10" descr="mondo che cambi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1410" y="1871043"/>
            <a:ext cx="8856984" cy="10383552"/>
          </a:xfrm>
          <a:prstGeom prst="rect">
            <a:avLst/>
          </a:prstGeom>
        </p:spPr>
      </p:pic>
      <p:pic>
        <p:nvPicPr>
          <p:cNvPr id="1026" name="Picture 2" descr="C:\Users\CAMSCALDASOLE\AppData\Local\Microsoft\Windows\Temporary Internet Files\Content.IE5\ARL2OED2\Italian_traffic_signs_-_icona_telefono.svg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5345906" y="12744251"/>
            <a:ext cx="419040" cy="41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34527</TotalTime>
  <Words>27</Words>
  <Application>Microsoft Office PowerPoint</Application>
  <PresentationFormat>Personalizzato</PresentationFormat>
  <Paragraphs>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maurizio lopez</dc:creator>
  <cp:lastModifiedBy>CAMSCALDASOLE</cp:lastModifiedBy>
  <cp:revision>14</cp:revision>
  <dcterms:created xsi:type="dcterms:W3CDTF">2017-06-22T10:51:31Z</dcterms:created>
  <dcterms:modified xsi:type="dcterms:W3CDTF">2018-09-03T17:30:17Z</dcterms:modified>
  <dc:language>it-IT</dc:language>
</cp:coreProperties>
</file>